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1644" y="-6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Заголовок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2" name="Подзаголовок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24.11.2022</a:t>
            </a:fld>
            <a:endParaRPr lang="ru-RU"/>
          </a:p>
        </p:txBody>
      </p:sp>
      <p:sp>
        <p:nvSpPr>
          <p:cNvPr id="20" name="Нижний колонтитул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Овал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24.11.2022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24.11.2022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24.11.2022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24.11.2022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Прямоугольник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24.11.2022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24.11.2022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24.11.2022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24.11.2022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Прямоугольник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24.11.2022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24.11.2022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9" name="Блок-схема: процесс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Блок-схема: процесс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ирог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Кольцо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24.11.2022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5" name="Прямоугольник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4640738"/>
          </a:xfrm>
        </p:spPr>
        <p:txBody>
          <a:bodyPr>
            <a:normAutofit/>
          </a:bodyPr>
          <a:lstStyle/>
          <a:p>
            <a:pPr algn="ctr"/>
            <a:r>
              <a:rPr lang="ru-RU" b="1" dirty="0" smtClean="0"/>
              <a:t>Краткая презентация Основной Образовательной Программы МБДОУ «Детский сад №178»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214414" y="357166"/>
            <a:ext cx="7715304" cy="6072230"/>
          </a:xfrm>
        </p:spPr>
        <p:txBody>
          <a:bodyPr>
            <a:normAutofit fontScale="92500"/>
          </a:bodyPr>
          <a:lstStyle/>
          <a:p>
            <a:pPr algn="ctr"/>
            <a:r>
              <a:rPr lang="ru-RU" dirty="0" smtClean="0"/>
              <a:t>Программа направлена на разностороннее развитие детей с 1,5 до 7 лет с учётом их возрастных и индивидуальных особенностей, в том числе достижение детьми дошкольного возраста уровня развития, необходимого и достаточного для успешного освоения ими образовательных программ начального общего образования, на основе индивидуального подхода к детям дошкольного возраста и специфичных для детей дошкольного возраста видов деятельности. </a:t>
            </a:r>
            <a:endParaRPr lang="ru-RU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Программа включает три основных раздела</a:t>
            </a:r>
            <a:endParaRPr lang="ru-RU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1142976" y="1643050"/>
          <a:ext cx="7786741" cy="471490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24782"/>
                <a:gridCol w="2347250"/>
                <a:gridCol w="3214709"/>
              </a:tblGrid>
              <a:tr h="4714908">
                <a:tc>
                  <a:txBody>
                    <a:bodyPr/>
                    <a:lstStyle/>
                    <a:p>
                      <a:pPr algn="ctr"/>
                      <a:r>
                        <a:rPr kumimoji="0" lang="ru-RU" sz="1800" b="1" kern="1200" dirty="0" smtClean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Целевой раздел включает в себя пояснительную записку и планируемые результаты освоения программы.</a:t>
                      </a:r>
                      <a:endParaRPr lang="ru-RU" dirty="0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</a:endParaRPr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ru-RU" sz="1800" b="1" kern="1200" dirty="0" smtClean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Содержательный раздел представляет общее содержание Программы, обеспечивающее полноценное развитие личности детей. Программа состоит из обязательной части и части, формируемой участниками образовательных отношений (вариативная часть).</a:t>
                      </a:r>
                      <a:endParaRPr lang="ru-RU" dirty="0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</a:endParaRPr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800" b="1" kern="1200" dirty="0" smtClean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Организационный раздел содержит описание материально-технического обеспечения Программы, включает распорядок и режим дня, а также особенности традиционных событий, праздников, мероприятий; особенности организации развивающей предметно-пространственной среды, особенности взаимодействия педагогического коллектива с семьями воспитанников. </a:t>
                      </a:r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428728" y="500042"/>
            <a:ext cx="7286676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000" dirty="0" smtClean="0"/>
              <a:t> Обязательная часть Программы отражает комплексность подхода, обеспечивая развитие детей во всех пяти образовательных областях. Обязательная часть разработана на основе примерной основной </a:t>
            </a:r>
            <a:r>
              <a:rPr lang="ru-RU" sz="3000" dirty="0" smtClean="0"/>
              <a:t>инновационной </a:t>
            </a:r>
            <a:r>
              <a:rPr lang="ru-RU" sz="3000" dirty="0" smtClean="0"/>
              <a:t>программы дошкольного образования «От рождения до школы» Под ред. Н.Е. </a:t>
            </a:r>
            <a:r>
              <a:rPr lang="ru-RU" sz="3000" dirty="0" err="1" smtClean="0"/>
              <a:t>Вераксы</a:t>
            </a:r>
            <a:r>
              <a:rPr lang="ru-RU" sz="3000" dirty="0" smtClean="0"/>
              <a:t>, Т.С. Комаровой, Э.М. Дорофеевой 2020год – Издание шестое (инновационное), </a:t>
            </a:r>
            <a:r>
              <a:rPr lang="ru-RU" sz="3000" dirty="0" err="1" smtClean="0"/>
              <a:t>испр.и</a:t>
            </a:r>
            <a:r>
              <a:rPr lang="ru-RU" sz="3000" dirty="0" smtClean="0"/>
              <a:t> доп.- М.МОЗАИКА. с учётом используемых вариативных программ. </a:t>
            </a:r>
            <a:endParaRPr lang="ru-RU" sz="30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500166" y="571480"/>
            <a:ext cx="6929486" cy="63709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000" dirty="0" smtClean="0">
                <a:solidFill>
                  <a:schemeClr val="tx2"/>
                </a:solidFill>
              </a:rPr>
              <a:t>Все части Программы являются взаимодополняющими и целесообразными с точки зрения реализации требований ФГОС ДО. Программа реализуется в течение пяти лет пребывания детей в ДОО. Программа может корректироваться в связи с изменениями:</a:t>
            </a:r>
          </a:p>
          <a:p>
            <a:pPr algn="ctr"/>
            <a:r>
              <a:rPr lang="ru-RU" sz="3000" dirty="0" smtClean="0">
                <a:solidFill>
                  <a:schemeClr val="tx2"/>
                </a:solidFill>
              </a:rPr>
              <a:t> - нормативно-правовой базы ДОО, </a:t>
            </a:r>
          </a:p>
          <a:p>
            <a:pPr algn="ctr"/>
            <a:r>
              <a:rPr lang="ru-RU" sz="3000" dirty="0" smtClean="0">
                <a:solidFill>
                  <a:schemeClr val="tx2"/>
                </a:solidFill>
              </a:rPr>
              <a:t>- образовательного запроса родителей, </a:t>
            </a:r>
          </a:p>
          <a:p>
            <a:pPr algn="ctr"/>
            <a:r>
              <a:rPr lang="ru-RU" sz="3000" dirty="0" smtClean="0">
                <a:solidFill>
                  <a:schemeClr val="tx2"/>
                </a:solidFill>
              </a:rPr>
              <a:t>- видовой структуры групп, </a:t>
            </a:r>
          </a:p>
          <a:p>
            <a:pPr algn="ctr"/>
            <a:r>
              <a:rPr lang="ru-RU" sz="3000" dirty="0" smtClean="0">
                <a:solidFill>
                  <a:schemeClr val="tx2"/>
                </a:solidFill>
              </a:rPr>
              <a:t>- выходом примерных основных образовательных программ. 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142976" y="285728"/>
            <a:ext cx="7786742" cy="66985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dirty="0" smtClean="0"/>
              <a:t>Цель взаимодействия педагогического коллектива Учреждения с семьёй заключается в обеспечении разносторонней поддержки воспитательного потенциала семьи, помощи родителям в осознании </a:t>
            </a:r>
            <a:r>
              <a:rPr lang="ru-RU" sz="2800" dirty="0" err="1" smtClean="0"/>
              <a:t>самоценности</a:t>
            </a:r>
            <a:r>
              <a:rPr lang="ru-RU" sz="2800" dirty="0" smtClean="0"/>
              <a:t> дошкольного периода детства как базиса для всей последующей жизни человека. Взаимодействие с родителями (законными представителями) по вопросам образования ребёнка происходит через непосредственное вовлечение их в образовательную деятельность, посредством создания образовательных проектов совместно с семьёй на основе выявления потребностей и поддержки образовательных инициатив семьи. </a:t>
            </a:r>
            <a:endParaRPr lang="ru-RU" sz="28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3100" dirty="0" smtClean="0"/>
              <a:t>Принципы руководства взаимодействием общественного и семейного воспитания: 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000100" y="1142984"/>
            <a:ext cx="7933588" cy="5105416"/>
          </a:xfrm>
        </p:spPr>
        <p:txBody>
          <a:bodyPr>
            <a:normAutofit fontScale="62500" lnSpcReduction="20000"/>
          </a:bodyPr>
          <a:lstStyle/>
          <a:p>
            <a:r>
              <a:rPr lang="ru-RU" dirty="0" smtClean="0"/>
              <a:t>- ценностного отношения к детству как части духовной жизни семьи, что является источником развития и ребёнка, и взрослого:</a:t>
            </a:r>
          </a:p>
          <a:p>
            <a:r>
              <a:rPr lang="ru-RU" dirty="0" smtClean="0"/>
              <a:t>- </a:t>
            </a:r>
            <a:r>
              <a:rPr lang="ru-RU" dirty="0" err="1" smtClean="0"/>
              <a:t>деятельностный</a:t>
            </a:r>
            <a:r>
              <a:rPr lang="ru-RU" dirty="0" smtClean="0"/>
              <a:t> в отношениях «педагог-семья»; </a:t>
            </a:r>
          </a:p>
          <a:p>
            <a:r>
              <a:rPr lang="ru-RU" dirty="0" smtClean="0"/>
              <a:t>- интеграции внешних и внутренних факторов повышения воспитательного потенциала семьи;</a:t>
            </a:r>
          </a:p>
          <a:p>
            <a:r>
              <a:rPr lang="ru-RU" dirty="0" smtClean="0"/>
              <a:t> - доверительных отношений в системе «семья –детский сад», включающий готовность сторон доверять компетентности друг друга; </a:t>
            </a:r>
          </a:p>
          <a:p>
            <a:r>
              <a:rPr lang="ru-RU" dirty="0" smtClean="0"/>
              <a:t>- разграничение ответственности между педагогом и родителем как партнёрами по общению, каждый из которых несёт персональную долю ответственности в рамках своей социальной роли; </a:t>
            </a:r>
          </a:p>
          <a:p>
            <a:r>
              <a:rPr lang="ru-RU" dirty="0" smtClean="0"/>
              <a:t>- комплексности: целостное ведение воспитательной компетентности родителей;</a:t>
            </a:r>
          </a:p>
          <a:p>
            <a:r>
              <a:rPr lang="ru-RU" dirty="0" smtClean="0"/>
              <a:t> - системности: связан с упорядоченностью периодов развития воспитательного потенциала семьи от подготовки к будущему </a:t>
            </a:r>
            <a:r>
              <a:rPr lang="ru-RU" dirty="0" err="1" smtClean="0"/>
              <a:t>родительству</a:t>
            </a:r>
            <a:r>
              <a:rPr lang="ru-RU" dirty="0" smtClean="0"/>
              <a:t> к воспитанию его в разных периодах детства. 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500042"/>
            <a:ext cx="7498080" cy="917596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100" dirty="0" smtClean="0"/>
              <a:t>Основные задачи взаимодействия детского сада с семьей: 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435608" y="1214422"/>
            <a:ext cx="7498080" cy="5033978"/>
          </a:xfrm>
        </p:spPr>
        <p:txBody>
          <a:bodyPr>
            <a:noAutofit/>
          </a:bodyPr>
          <a:lstStyle/>
          <a:p>
            <a:r>
              <a:rPr lang="ru-RU" sz="1800" dirty="0" smtClean="0"/>
              <a:t>- изучение отношения педагогов и родителей к различным вопросам воспитания, обучения, развития детей, условий организации разнообразной деятельности в детском саду и семье; </a:t>
            </a:r>
          </a:p>
          <a:p>
            <a:r>
              <a:rPr lang="ru-RU" sz="1800" dirty="0" smtClean="0"/>
              <a:t>- знакомство педагогов и родителей с лучшим опытом воспитания в детском саду и семье, а также с трудностями, возникающими в семейном и общественном воспитании дошкольников; </a:t>
            </a:r>
          </a:p>
          <a:p>
            <a:r>
              <a:rPr lang="ru-RU" sz="1800" dirty="0" smtClean="0"/>
              <a:t>- информирование друг друга об актуальных задачах воспитания и обучения детей и о возможностях детского сада и семьи в решении данных задач;</a:t>
            </a:r>
          </a:p>
          <a:p>
            <a:r>
              <a:rPr lang="ru-RU" sz="1800" dirty="0" smtClean="0"/>
              <a:t> - создание в детском саду условий для разнообразного по содержанию и формам сотрудничества, способствующего развитию конструктивного взаимодействия педагогов и родителей с детьми; </a:t>
            </a:r>
          </a:p>
          <a:p>
            <a:r>
              <a:rPr lang="ru-RU" sz="1800" dirty="0" smtClean="0"/>
              <a:t>- привлечение семей воспитанников к участию в совместных с педагогами мероприятиях, организуемых в районе (городе, области); </a:t>
            </a:r>
          </a:p>
          <a:p>
            <a:r>
              <a:rPr lang="ru-RU" sz="1800" dirty="0" smtClean="0"/>
              <a:t>- поощрение родителей за внимательное отношение к разнообразным стремлениям и потребностям ребенка, создание необходимых условий для их удовлетворения в семье. </a:t>
            </a:r>
          </a:p>
          <a:p>
            <a:endParaRPr lang="ru-RU" sz="18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428604"/>
            <a:ext cx="7498080" cy="989034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600" dirty="0" smtClean="0"/>
              <a:t>Виды взаимоотношений ДОО с семьями воспитанников: 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lvl="0"/>
            <a:r>
              <a:rPr lang="ru-RU" sz="3400" dirty="0" smtClean="0"/>
              <a:t>Сотрудничество – общение на равных, где ни одной из сторон взаимодействия не принадлежит привилегия указывать, контролировать, оценивать.</a:t>
            </a:r>
          </a:p>
          <a:p>
            <a:pPr lvl="0"/>
            <a:r>
              <a:rPr lang="ru-RU" sz="3400" dirty="0" smtClean="0"/>
              <a:t> Взаимодействие – способ организации совместной деятельности, которая осуществляется на основании социальной перцепции и с помощью общения. Основные принципы взаимодействия с семьями воспитанников: </a:t>
            </a:r>
          </a:p>
          <a:p>
            <a:pPr lvl="0"/>
            <a:r>
              <a:rPr lang="ru-RU" sz="3400" dirty="0" smtClean="0"/>
              <a:t> Открытость ДОУ для семьи. </a:t>
            </a:r>
          </a:p>
          <a:p>
            <a:pPr lvl="0"/>
            <a:r>
              <a:rPr lang="ru-RU" sz="3400" dirty="0" smtClean="0"/>
              <a:t>Сотрудничество педагогов и родителей в воспитании детей </a:t>
            </a:r>
          </a:p>
          <a:p>
            <a:pPr lvl="0"/>
            <a:r>
              <a:rPr lang="ru-RU" sz="3400" dirty="0" smtClean="0"/>
              <a:t>Создание единой развивающей среды, обеспечивающей одинаковые подходы к развитию ребенка в семье и детском саду.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олнцестояние">
  <a:themeElements>
    <a:clrScheme name="Солнцестояние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Солнцестояние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Солнцестояние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6</TotalTime>
  <Words>710</Words>
  <PresentationFormat>Экран (4:3)</PresentationFormat>
  <Paragraphs>34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Солнцестояние</vt:lpstr>
      <vt:lpstr>Краткая презентация Основной Образовательной Программы МБДОУ «Детский сад №178» </vt:lpstr>
      <vt:lpstr>Слайд 2</vt:lpstr>
      <vt:lpstr>Программа включает три основных раздела</vt:lpstr>
      <vt:lpstr>Слайд 4</vt:lpstr>
      <vt:lpstr>Слайд 5</vt:lpstr>
      <vt:lpstr>Слайд 6</vt:lpstr>
      <vt:lpstr>Принципы руководства взаимодействием общественного и семейного воспитания:  </vt:lpstr>
      <vt:lpstr>Основные задачи взаимодействия детского сада с семьей:  </vt:lpstr>
      <vt:lpstr>Виды взаимоотношений ДОО с семьями воспитанников: 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Краткая презентация Основной Образовательной Программы МБДОУ «Детский сад №178» </dc:title>
  <dc:creator>Пользователь Gigabyte</dc:creator>
  <cp:lastModifiedBy>Пользователь Gigabyte</cp:lastModifiedBy>
  <cp:revision>2</cp:revision>
  <dcterms:created xsi:type="dcterms:W3CDTF">2022-11-24T10:04:58Z</dcterms:created>
  <dcterms:modified xsi:type="dcterms:W3CDTF">2022-11-24T10:22:37Z</dcterms:modified>
</cp:coreProperties>
</file>